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9B62"/>
    <a:srgbClr val="2A8428"/>
    <a:srgbClr val="339933"/>
    <a:srgbClr val="76C739"/>
    <a:srgbClr val="9AA90F"/>
    <a:srgbClr val="338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21" autoAdjust="0"/>
    <p:restoredTop sz="94660"/>
  </p:normalViewPr>
  <p:slideViewPr>
    <p:cSldViewPr snapToGrid="0">
      <p:cViewPr>
        <p:scale>
          <a:sx n="100" d="100"/>
          <a:sy n="100" d="100"/>
        </p:scale>
        <p:origin x="2608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70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6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53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7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33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71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5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25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9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7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0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F9956-83F1-4666-9ACF-F9C51BEFB9C8}" type="datetimeFigureOut">
              <a:rPr lang="en-US" smtClean="0"/>
              <a:t>10/3/18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6CA36-5C89-4CE2-A7DB-DB115C7B8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9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309166"/>
            <a:ext cx="9144000" cy="148046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AC9B6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65905" y="365545"/>
            <a:ext cx="2612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Slide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246" y="1755060"/>
            <a:ext cx="1865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goes here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7BBE5E95-0241-4CE7-8292-A2B73168612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6354" y="6110784"/>
            <a:ext cx="676585" cy="67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892" y="365545"/>
            <a:ext cx="1565462" cy="777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46" y="365545"/>
            <a:ext cx="852361" cy="85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7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309166"/>
            <a:ext cx="9144000" cy="148046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AC9B6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65905" y="365545"/>
            <a:ext cx="2612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Slide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246" y="1755060"/>
            <a:ext cx="1865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goes here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7BBE5E95-0241-4CE7-8292-A2B73168612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6354" y="6110784"/>
            <a:ext cx="676585" cy="67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892" y="365545"/>
            <a:ext cx="1565462" cy="777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46" y="365545"/>
            <a:ext cx="852361" cy="85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309166"/>
            <a:ext cx="9144000" cy="148046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AC9B6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65905" y="365545"/>
            <a:ext cx="2612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Slide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246" y="1755060"/>
            <a:ext cx="1865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goes here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7BBE5E95-0241-4CE7-8292-A2B73168612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6354" y="6110784"/>
            <a:ext cx="676585" cy="67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892" y="365545"/>
            <a:ext cx="1565462" cy="777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46" y="365545"/>
            <a:ext cx="852361" cy="85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72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309166"/>
            <a:ext cx="9144000" cy="148046"/>
          </a:xfrm>
          <a:prstGeom prst="rect">
            <a:avLst/>
          </a:prstGeom>
          <a:solidFill>
            <a:srgbClr val="AC9B6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AC9B6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65905" y="365545"/>
            <a:ext cx="2612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Slide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246" y="1755060"/>
            <a:ext cx="1865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goes here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7BBE5E95-0241-4CE7-8292-A2B73168612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6354" y="6110784"/>
            <a:ext cx="676585" cy="67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892" y="365545"/>
            <a:ext cx="1565462" cy="777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46" y="365545"/>
            <a:ext cx="852361" cy="85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1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00000">
              <a:srgbClr val="2A8428"/>
            </a:gs>
            <a:gs pos="0">
              <a:srgbClr val="2A8428"/>
            </a:gs>
          </a:gsLst>
          <a:lin ang="10800000" scaled="1"/>
          <a:tileRect/>
        </a:gradFill>
      </a:spPr>
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3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CBM_Template_EAB_2017_v3" id="{0D8E26A5-3A22-784F-B19C-CED30A4871D3}" vid="{B1973EEA-6CA4-E149-8AFE-24B9A612E4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CCBM_Template_EAB_2017_v3_Nora</Template>
  <TotalTime>1</TotalTime>
  <Words>24</Words>
  <Application>Microsoft Macintosh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Nora Cole</dc:creator>
  <cp:lastModifiedBy>Nora Cole</cp:lastModifiedBy>
  <cp:revision>1</cp:revision>
  <dcterms:created xsi:type="dcterms:W3CDTF">2018-10-03T21:27:40Z</dcterms:created>
  <dcterms:modified xsi:type="dcterms:W3CDTF">2018-10-03T21:29:11Z</dcterms:modified>
</cp:coreProperties>
</file>