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219456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1pPr>
    <a:lvl2pPr marL="2194560" algn="l" defTabSz="219456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2pPr>
    <a:lvl3pPr marL="4389120" algn="l" defTabSz="219456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3pPr>
    <a:lvl4pPr marL="6583680" algn="l" defTabSz="219456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4pPr>
    <a:lvl5pPr marL="8778240" algn="l" defTabSz="219456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5pPr>
    <a:lvl6pPr marL="10972800" algn="l" defTabSz="219456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6pPr>
    <a:lvl7pPr marL="13167360" algn="l" defTabSz="219456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7pPr>
    <a:lvl8pPr marL="15361920" algn="l" defTabSz="219456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8pPr>
    <a:lvl9pPr marL="17556480" algn="l" defTabSz="219456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9B62"/>
    <a:srgbClr val="2A8428"/>
    <a:srgbClr val="339933"/>
    <a:srgbClr val="76C739"/>
    <a:srgbClr val="9AA90F"/>
    <a:srgbClr val="338C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29" autoAdjust="0"/>
    <p:restoredTop sz="94660"/>
  </p:normalViewPr>
  <p:slideViewPr>
    <p:cSldViewPr snapToGrid="0">
      <p:cViewPr>
        <p:scale>
          <a:sx n="50" d="100"/>
          <a:sy n="50" d="100"/>
        </p:scale>
        <p:origin x="34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5E3F27-B1D8-7747-97AB-AE2736D5C822}" type="datetimeFigureOut">
              <a:rPr lang="en-US" smtClean="0"/>
              <a:t>7/2/19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6E733D-3CFA-B248-9367-95306F6AF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75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E733D-3CFA-B248-9367-95306F6AF8D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764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9956-83F1-4666-9ACF-F9C51BEFB9C8}" type="datetimeFigureOut">
              <a:rPr lang="en-US" smtClean="0"/>
              <a:t>7/2/19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6CA36-5C89-4CE2-A7DB-DB115C7B8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870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9956-83F1-4666-9ACF-F9C51BEFB9C8}" type="datetimeFigureOut">
              <a:rPr lang="en-US" smtClean="0"/>
              <a:t>7/2/19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6CA36-5C89-4CE2-A7DB-DB115C7B8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961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9956-83F1-4666-9ACF-F9C51BEFB9C8}" type="datetimeFigureOut">
              <a:rPr lang="en-US" smtClean="0"/>
              <a:t>7/2/19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6CA36-5C89-4CE2-A7DB-DB115C7B8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353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9956-83F1-4666-9ACF-F9C51BEFB9C8}" type="datetimeFigureOut">
              <a:rPr lang="en-US" smtClean="0"/>
              <a:t>7/2/19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6CA36-5C89-4CE2-A7DB-DB115C7B8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377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9956-83F1-4666-9ACF-F9C51BEFB9C8}" type="datetimeFigureOut">
              <a:rPr lang="en-US" smtClean="0"/>
              <a:t>7/2/19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6CA36-5C89-4CE2-A7DB-DB115C7B8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33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9956-83F1-4666-9ACF-F9C51BEFB9C8}" type="datetimeFigureOut">
              <a:rPr lang="en-US" smtClean="0"/>
              <a:t>7/2/19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6CA36-5C89-4CE2-A7DB-DB115C7B8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711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9956-83F1-4666-9ACF-F9C51BEFB9C8}" type="datetimeFigureOut">
              <a:rPr lang="en-US" smtClean="0"/>
              <a:t>7/2/19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6CA36-5C89-4CE2-A7DB-DB115C7B8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957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9956-83F1-4666-9ACF-F9C51BEFB9C8}" type="datetimeFigureOut">
              <a:rPr lang="en-US" smtClean="0"/>
              <a:t>7/2/19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6CA36-5C89-4CE2-A7DB-DB115C7B8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125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9956-83F1-4666-9ACF-F9C51BEFB9C8}" type="datetimeFigureOut">
              <a:rPr lang="en-US" smtClean="0"/>
              <a:t>7/2/19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6CA36-5C89-4CE2-A7DB-DB115C7B8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9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9956-83F1-4666-9ACF-F9C51BEFB9C8}" type="datetimeFigureOut">
              <a:rPr lang="en-US" smtClean="0"/>
              <a:t>7/2/19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6CA36-5C89-4CE2-A7DB-DB115C7B8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67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9956-83F1-4666-9ACF-F9C51BEFB9C8}" type="datetimeFigureOut">
              <a:rPr lang="en-US" smtClean="0"/>
              <a:t>7/2/19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6CA36-5C89-4CE2-A7DB-DB115C7B8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909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F9956-83F1-4666-9ACF-F9C51BEFB9C8}" type="datetimeFigureOut">
              <a:rPr lang="en-US" smtClean="0"/>
              <a:t>7/2/19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D6CA36-5C89-4CE2-A7DB-DB115C7B8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098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5" Type="http://schemas.openxmlformats.org/officeDocument/2006/relationships/hyperlink" Target="http://ccbm.ucmerced.edu/" TargetMode="External"/><Relationship Id="rId4" Type="http://schemas.openxmlformats.org/officeDocument/2006/relationships/image" Target="../media/image2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5132351"/>
            <a:ext cx="43891200" cy="710621"/>
          </a:xfrm>
          <a:prstGeom prst="rect">
            <a:avLst/>
          </a:prstGeom>
          <a:solidFill>
            <a:srgbClr val="AC9B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29184" tIns="164592" rIns="329184" bIns="16459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1472">
              <a:solidFill>
                <a:srgbClr val="AC9B62"/>
              </a:solidFill>
            </a:endParaRPr>
          </a:p>
        </p:txBody>
      </p:sp>
      <p:pic>
        <p:nvPicPr>
          <p:cNvPr id="1027" name="7BBE5E95-0241-4CE7-8292-A2B73168612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931086" y="30119760"/>
            <a:ext cx="2267225" cy="226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786374" y="1597503"/>
            <a:ext cx="2348079" cy="23622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422222" y="596480"/>
            <a:ext cx="27046755" cy="436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latin typeface="Times New Roman" charset="0"/>
                <a:ea typeface="Times New Roman" charset="0"/>
                <a:cs typeface="Times New Roman" charset="0"/>
              </a:rPr>
              <a:t>CCBM Summer Internship Program (C-SIP)</a:t>
            </a:r>
          </a:p>
          <a:p>
            <a:pPr algn="ctr"/>
            <a:r>
              <a:rPr lang="en-US" sz="8000" b="1" dirty="0">
                <a:latin typeface="Times New Roman" charset="0"/>
                <a:ea typeface="Times New Roman" charset="0"/>
                <a:cs typeface="Times New Roman" charset="0"/>
              </a:rPr>
              <a:t>Title of Project</a:t>
            </a:r>
          </a:p>
          <a:p>
            <a:pPr algn="ctr"/>
            <a:r>
              <a:rPr lang="en-US" sz="6000" b="1" dirty="0">
                <a:latin typeface="Times New Roman" charset="0"/>
                <a:ea typeface="Times New Roman" charset="0"/>
                <a:cs typeface="Times New Roman" charset="0"/>
              </a:rPr>
              <a:t>Person 1</a:t>
            </a:r>
            <a:r>
              <a:rPr lang="en-US" sz="6000" b="1" baseline="30000" dirty="0">
                <a:latin typeface="Times New Roman" charset="0"/>
                <a:ea typeface="Times New Roman" charset="0"/>
                <a:cs typeface="Times New Roman" charset="0"/>
              </a:rPr>
              <a:t>1,2</a:t>
            </a:r>
            <a:r>
              <a:rPr lang="en-US" sz="6000" b="1" dirty="0">
                <a:latin typeface="Times New Roman" charset="0"/>
                <a:ea typeface="Times New Roman" charset="0"/>
                <a:cs typeface="Times New Roman" charset="0"/>
              </a:rPr>
              <a:t>, Person 2</a:t>
            </a:r>
            <a:r>
              <a:rPr lang="en-US" sz="6000" b="1" baseline="30000" dirty="0">
                <a:latin typeface="Times New Roman" charset="0"/>
                <a:ea typeface="Times New Roman" charset="0"/>
                <a:cs typeface="Times New Roman" charset="0"/>
              </a:rPr>
              <a:t>2</a:t>
            </a:r>
            <a:r>
              <a:rPr lang="en-US" sz="6000" b="1" dirty="0">
                <a:latin typeface="Times New Roman" charset="0"/>
                <a:ea typeface="Times New Roman" charset="0"/>
                <a:cs typeface="Times New Roman" charset="0"/>
              </a:rPr>
              <a:t>, Person 3</a:t>
            </a:r>
            <a:r>
              <a:rPr lang="en-US" sz="6000" b="1" baseline="30000" dirty="0">
                <a:latin typeface="Times New Roman" charset="0"/>
                <a:ea typeface="Times New Roman" charset="0"/>
                <a:cs typeface="Times New Roman" charset="0"/>
              </a:rPr>
              <a:t>2</a:t>
            </a:r>
            <a:endParaRPr lang="en-US" sz="6000" b="1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r>
              <a:rPr lang="en-US" sz="5760" b="1" baseline="30000">
                <a:latin typeface="Times New Roman" charset="0"/>
                <a:ea typeface="Times New Roman" charset="0"/>
                <a:cs typeface="Times New Roman" charset="0"/>
              </a:rPr>
              <a:t>1</a:t>
            </a:r>
            <a:r>
              <a:rPr lang="en-US" sz="5760" b="1">
                <a:latin typeface="Times New Roman" charset="0"/>
                <a:ea typeface="Times New Roman" charset="0"/>
                <a:cs typeface="Times New Roman" charset="0"/>
              </a:rPr>
              <a:t>Home Institution, </a:t>
            </a:r>
            <a:r>
              <a:rPr lang="en-US" sz="5760" b="1" baseline="30000" dirty="0">
                <a:latin typeface="Times New Roman" charset="0"/>
                <a:ea typeface="Times New Roman" charset="0"/>
                <a:cs typeface="Times New Roman" charset="0"/>
              </a:rPr>
              <a:t>2</a:t>
            </a:r>
            <a:r>
              <a:rPr lang="en-US" sz="5760" b="1" dirty="0">
                <a:latin typeface="Times New Roman" charset="0"/>
                <a:ea typeface="Times New Roman" charset="0"/>
                <a:cs typeface="Times New Roman" charset="0"/>
              </a:rPr>
              <a:t>University of California, Merced</a:t>
            </a:r>
            <a:endParaRPr lang="en-US" sz="5760" b="1" baseline="30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203367" y="7077419"/>
            <a:ext cx="19202400" cy="1374137"/>
          </a:xfrm>
          <a:prstGeom prst="rect">
            <a:avLst/>
          </a:prstGeom>
          <a:solidFill>
            <a:srgbClr val="AC9B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29184" tIns="164592" rIns="329184" bIns="16459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Introduction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203367" y="14056004"/>
            <a:ext cx="19202400" cy="1374137"/>
          </a:xfrm>
          <a:prstGeom prst="rect">
            <a:avLst/>
          </a:prstGeom>
          <a:solidFill>
            <a:srgbClr val="AC9B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29184" tIns="164592" rIns="329184" bIns="16459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Summer Research Overview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203367" y="21091366"/>
            <a:ext cx="19202400" cy="1371600"/>
          </a:xfrm>
          <a:prstGeom prst="rect">
            <a:avLst/>
          </a:prstGeom>
          <a:solidFill>
            <a:srgbClr val="AC9B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29184" tIns="164592" rIns="329184" bIns="16459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Results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3631332" y="7077419"/>
            <a:ext cx="19202400" cy="1371600"/>
          </a:xfrm>
          <a:prstGeom prst="rect">
            <a:avLst/>
          </a:prstGeom>
          <a:solidFill>
            <a:srgbClr val="AC9B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29184" tIns="164592" rIns="329184" bIns="16459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Discussion/Conclusion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3631332" y="19535667"/>
            <a:ext cx="19202400" cy="1371600"/>
          </a:xfrm>
          <a:prstGeom prst="rect">
            <a:avLst/>
          </a:prstGeom>
          <a:solidFill>
            <a:srgbClr val="AC9B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29184" tIns="164592" rIns="329184" bIns="16459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References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3631332" y="24771203"/>
            <a:ext cx="19202400" cy="1371600"/>
          </a:xfrm>
          <a:prstGeom prst="rect">
            <a:avLst/>
          </a:prstGeom>
          <a:solidFill>
            <a:srgbClr val="AC9B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29184" tIns="164592" rIns="329184" bIns="16459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Acknowledgements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203367" y="8456798"/>
            <a:ext cx="19202400" cy="418576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endParaRPr lang="en-US" sz="32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03367" y="15430141"/>
            <a:ext cx="19202400" cy="418576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endParaRPr lang="en-US" sz="32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203367" y="22462966"/>
            <a:ext cx="19202400" cy="929485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endParaRPr lang="en-US" sz="26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3631332" y="8456799"/>
            <a:ext cx="19202400" cy="418576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endParaRPr lang="en-US" sz="32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3631332" y="20907267"/>
            <a:ext cx="19202400" cy="258532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endParaRPr lang="en-US" sz="32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3631332" y="26142803"/>
            <a:ext cx="19202400" cy="369331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Text goes here</a:t>
            </a:r>
          </a:p>
          <a:p>
            <a:endParaRPr lang="en-US" sz="2600" dirty="0">
              <a:latin typeface="Times New Roman" panose="02020603050405020304" pitchFamily="18" charset="0"/>
              <a:ea typeface="Times New Roman" charset="0"/>
              <a:cs typeface="Times New Roman" panose="02020603050405020304" pitchFamily="18" charset="0"/>
            </a:endParaRP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Science and Technology Enrichment Program (STEP) at the University of California, Merced is supported by NSF-CREST: Center for Cellular and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Biomolecular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Machines (CCBM) at the University of California, Merced (NSF-HRD-1547848).</a:t>
            </a:r>
          </a:p>
          <a:p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dirty="0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The STEP program is managed and organized by the NSF-CREST Center for Cellular and </a:t>
            </a:r>
            <a:r>
              <a:rPr lang="en-US" sz="2600" dirty="0" err="1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Biomolecular</a:t>
            </a:r>
            <a:r>
              <a:rPr lang="en-US" sz="2600" dirty="0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 Machines (CCBM) at the University of California, Merced: </a:t>
            </a:r>
            <a:r>
              <a:rPr lang="en-US" sz="2600" dirty="0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  <a:hlinkClick r:id="rId5"/>
              </a:rPr>
              <a:t>http://ccbm.ucmerced.edu</a:t>
            </a:r>
            <a:r>
              <a:rPr lang="en-US" sz="2600" dirty="0"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3631332" y="15271621"/>
            <a:ext cx="19202400" cy="298543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r>
              <a:rPr lang="en-US" sz="2600" dirty="0">
                <a:latin typeface="Times New Roman" charset="0"/>
                <a:ea typeface="Times New Roman" charset="0"/>
                <a:cs typeface="Times New Roman" charset="0"/>
              </a:rPr>
              <a:t>Text goes here</a:t>
            </a:r>
          </a:p>
          <a:p>
            <a:endParaRPr lang="en-US" sz="32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23631332" y="13900021"/>
            <a:ext cx="19202400" cy="1371600"/>
          </a:xfrm>
          <a:prstGeom prst="rect">
            <a:avLst/>
          </a:prstGeom>
          <a:solidFill>
            <a:srgbClr val="AC9B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29184" tIns="164592" rIns="329184" bIns="16459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Future Work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3367" y="1397372"/>
            <a:ext cx="6334086" cy="277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3752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100000">
              <a:srgbClr val="2A8428"/>
            </a:gs>
            <a:gs pos="0">
              <a:srgbClr val="2A8428"/>
            </a:gs>
          </a:gsLst>
          <a:lin ang="10800000" scaled="1"/>
          <a:tileRect/>
        </a:gradFill>
      </a:spPr>
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35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TEP_template_2018" id="{AE8E4289-9390-A64A-9414-6EA306D8FC63}" vid="{C1D808D7-323E-E44E-ADB7-275E8550478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STEP_template_2018</Template>
  <TotalTime>4</TotalTime>
  <Words>302</Words>
  <Application>Microsoft Macintosh PowerPoint</Application>
  <PresentationFormat>Custom</PresentationFormat>
  <Paragraphs>79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Nora Cole</dc:creator>
  <cp:lastModifiedBy>Nora Cole</cp:lastModifiedBy>
  <cp:revision>2</cp:revision>
  <dcterms:created xsi:type="dcterms:W3CDTF">2018-08-06T20:29:56Z</dcterms:created>
  <dcterms:modified xsi:type="dcterms:W3CDTF">2019-07-02T16:23:47Z</dcterms:modified>
</cp:coreProperties>
</file>